
<file path=[Content_Types].xml><?xml version="1.0" encoding="utf-8"?>
<Types xmlns="http://schemas.openxmlformats.org/package/2006/content-types">
  <Default Extension="gif" ContentType="image/gif"/>
  <Default Extension="jpeg" ContentType="image/jpeg"/>
  <Default Extension="png" ContentType="image/png"/>
  <Default Extension="tiff" ContentType="image/tiff"/>
  <Default Extension="rels" ContentType="application/vnd.openxmlformats-package.relationships+xml"/>
  <Default Extension="xml" ContentType="application/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
<Relationship Id="rId1" Type="http://schemas.openxmlformats.org/officeDocument/2006/relationships/officeDocument" Target="ppt/presentation.xml"/>
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Sm"/>
  </p:sldMasterIdLst>
  <p:sldIdLst>
    <p:sldId id="2561" r:id="rId1"/>
  </p:sldIdLst>
  <p:sldSz cx="7556500" cy="10693400" type="custom"/>
  <p:notesSz cx="6858000" cy="9144000"/>
</p:presentation>
</file>

<file path=ppt/_rels/presentation.xml.rels><?xml version="1.0" encoding="UTF-8" standalone="yes"?>
<Relationships xmlns="http://schemas.openxmlformats.org/package/2006/relationships">
<Relationship Id="rIdTh" Type="http://schemas.openxmlformats.org/officeDocument/2006/relationships/theme" Target="theme/theme1.xml"/>
<Relationship Id="rIdSm" Type="http://schemas.openxmlformats.org/officeDocument/2006/relationships/slideMaster" Target="slideMasters/slideMaster1.xml"/>
<Relationship Id="rId1" Type="http://schemas.openxmlformats.org/officeDocument/2006/relationships/slide" Target="slides/slide1.xml"/>
</Relationships>

</file>

<file path=ppt/media/img_0_0_0.png>
</file>

<file path=ppt/slideLayouts/_rels/slideLayout1.xml.rels><?xml version="1.0" encoding="UTF-8" standalone="yes"?>
<Relationships xmlns="http://schemas.openxmlformats.org/package/2006/relationships">
<Relationship Id="rIdSm" Type="http://schemas.openxmlformats.org/officeDocument/2006/relationships/slideMaster" Target="../slideMasters/slideMaster1.xml"/>
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
<Relationship Id="rIdTh" Type="http://schemas.openxmlformats.org/officeDocument/2006/relationships/theme" Target="../theme/theme1.xml"/>
<Relationship Id="rIdSl" Type="http://schemas.openxmlformats.org/officeDocument/2006/relationships/slideLayout" Target="../slideLayouts/slideLayout1.xml"/>
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Sl"/>
  </p:sldLayoutIdLst>
</p:sldMaster>
</file>

<file path=ppt/slides/_rels/slide1.xml.rels><?xml version="1.0" encoding="UTF-8" standalone="yes"?>
<Relationships xmlns="http://schemas.openxmlformats.org/package/2006/relationships">
<Relationship Id="rId1" Type="http://schemas.openxmlformats.org/officeDocument/2006/relationships/slideLayout" Target="../slideLayouts/slideLayout1.xml"/>
 <Relationship Id="img_0_0_0.png" Type="http://schemas.openxmlformats.org/officeDocument/2006/relationships/image" Target="../media/img_0_0_0.png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84751296" name="Picture">
    </p:cNvPr>
          <p:cNvPicPr>
            <a:picLocks noChangeAspect="1"/>
          </p:cNvPicPr>
          <p:nvPr/>
        </p:nvPicPr>
        <p:blipFill>
          <a:blip r:embed="img_0_0_0.png"/>
          <a:srcRect/>
          <a:stretch>
            <a:fillRect l="0" t="0" r="0" b="0"/>
          </a:stretch>
        </p:blipFill>
        <p:spPr>
          <a:xfrm>
            <a:off x="254000" y="254000"/>
            <a:ext cx="2286000" cy="762000"/>
          </a:xfrm>
          <a:prstGeom prst="rect">
            <a:avLst/>
          </a:prstGeom>
        </p:spPr>
      </p:pic>
      <p:sp>
        <p:nvSpPr>
          <p:cNvPr id="942844961" name="Text">
    </p:cNvPr>
          <p:cNvSpPr>
            <a:spLocks noGrp="1"/>
          </p:cNvSpPr>
          <p:nvPr/>
        </p:nvSpPr>
        <p:spPr>
          <a:xfrm rot="0">
            <a:off x="4381500" y="254000"/>
            <a:ext cx="2921000" cy="2540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ctr">
              <a:lnSpc>
                <a:spcPct val="100%"/>
              </a:lnSpc>
              <a:defRPr sz="1400" b="1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400" b="1">
</a:rPr>
              <a:t>INVOICE</a:t>
            </a:r>
          </a:p>
        </p:txBody>
      </p:sp>
      <p:sp>
        <p:nvSpPr>
          <p:cNvPr id="113428314" name="Text">
    </p:cNvPr>
          <p:cNvSpPr>
            <a:spLocks noGrp="1"/>
          </p:cNvSpPr>
          <p:nvPr/>
        </p:nvSpPr>
        <p:spPr>
          <a:xfrm rot="0">
            <a:off x="4381500" y="508000"/>
            <a:ext cx="2895600" cy="3556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13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300">
</a:rPr>
              <a:t>FV0151015</a:t>
            </a:r>
          </a:p>
        </p:txBody>
      </p:sp>
      <p:sp>
        <p:nvSpPr>
          <p:cNvPr id="1571678509" name="Text">
    </p:cNvPr>
          <p:cNvSpPr>
            <a:spLocks noGrp="1"/>
          </p:cNvSpPr>
          <p:nvPr/>
        </p:nvSpPr>
        <p:spPr>
          <a:xfrm rot="0">
            <a:off x="5080000" y="1016000"/>
            <a:ext cx="2209800" cy="254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r">
              <a:lnSpc>
                <a:spcPct val="100%"/>
              </a:lnSpc>
              <a:defRPr sz="1000">
                <a:solidFill>
                  <a:srgbClr val="FF0400"/>
                </a:solidFill>
                <a:latin typeface="SansSerif"/>
                <a:ea typeface="SansSerif"/>
                <a:cs typeface="SansSerif"/>
              </a:defRPr>
            </a:pPr>
            <a:r>
              <a:rPr sz="1000">
                <a:solidFill>
                  <a:srgbClr val="FF0400"/>
                </a:solidFill>
              </a:rPr>
              <a:t>ORYGINAL</a:t>
            </a:r>
          </a:p>
        </p:txBody>
      </p:sp>
      <p:sp>
        <p:nvSpPr>
          <p:cNvPr id="1151842663" name="Text">
    </p:cNvPr>
          <p:cNvSpPr>
            <a:spLocks noGrp="1"/>
          </p:cNvSpPr>
          <p:nvPr/>
        </p:nvSpPr>
        <p:spPr>
          <a:xfrm rot="0">
            <a:off x="5080000" y="1270000"/>
            <a:ext cx="1270000" cy="254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r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Warsaw, date:</a:t>
            </a:r>
          </a:p>
        </p:txBody>
      </p:sp>
      <p:sp>
        <p:nvSpPr>
          <p:cNvPr id="1602042983" name="Text">
    </p:cNvPr>
          <p:cNvSpPr>
            <a:spLocks noGrp="1"/>
          </p:cNvSpPr>
          <p:nvPr/>
        </p:nvSpPr>
        <p:spPr>
          <a:xfrm rot="0">
            <a:off x="5080000" y="1524000"/>
            <a:ext cx="1270000" cy="254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r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Delivery date:</a:t>
            </a:r>
          </a:p>
        </p:txBody>
      </p:sp>
      <p:sp>
        <p:nvSpPr>
          <p:cNvPr id="386449195" name="Text">
    </p:cNvPr>
          <p:cNvSpPr>
            <a:spLocks noGrp="1"/>
          </p:cNvSpPr>
          <p:nvPr/>
        </p:nvSpPr>
        <p:spPr>
          <a:xfrm rot="0">
            <a:off x="5080000" y="1778000"/>
            <a:ext cx="1270000" cy="254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r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Day of payment:</a:t>
            </a:r>
          </a:p>
        </p:txBody>
      </p:sp>
      <p:sp>
        <p:nvSpPr>
          <p:cNvPr id="1061071837" name="Text">
    </p:cNvPr>
          <p:cNvSpPr>
            <a:spLocks noGrp="1"/>
          </p:cNvSpPr>
          <p:nvPr/>
        </p:nvSpPr>
        <p:spPr>
          <a:xfrm rot="0">
            <a:off x="6350000" y="1270000"/>
            <a:ext cx="939800" cy="254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r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2015.10.15</a:t>
            </a:r>
          </a:p>
        </p:txBody>
      </p:sp>
      <p:sp>
        <p:nvSpPr>
          <p:cNvPr id="730159771" name="Text">
    </p:cNvPr>
          <p:cNvSpPr>
            <a:spLocks noGrp="1"/>
          </p:cNvSpPr>
          <p:nvPr/>
        </p:nvSpPr>
        <p:spPr>
          <a:xfrm rot="0">
            <a:off x="6350000" y="1524000"/>
            <a:ext cx="939800" cy="254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r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2015.10.15</a:t>
            </a:r>
          </a:p>
        </p:txBody>
      </p:sp>
      <p:sp>
        <p:nvSpPr>
          <p:cNvPr id="1073712239" name="Text">
    </p:cNvPr>
          <p:cNvSpPr>
            <a:spLocks noGrp="1"/>
          </p:cNvSpPr>
          <p:nvPr/>
        </p:nvSpPr>
        <p:spPr>
          <a:xfrm rot="0">
            <a:off x="6350000" y="1778000"/>
            <a:ext cx="939800" cy="254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r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2015.10.15</a:t>
            </a:r>
          </a:p>
        </p:txBody>
      </p:sp>
      <p:sp>
        <p:nvSpPr>
          <p:cNvPr id="576515132" name="Text">
    </p:cNvPr>
          <p:cNvSpPr>
            <a:spLocks noGrp="1"/>
          </p:cNvSpPr>
          <p:nvPr/>
        </p:nvSpPr>
        <p:spPr>
          <a:xfrm rot="0">
            <a:off x="254000" y="2222500"/>
            <a:ext cx="1270000" cy="2540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200" b="1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200" b="1">
</a:rPr>
              <a:t>Seller</a:t>
            </a:r>
          </a:p>
        </p:txBody>
      </p:sp>
      <p:sp>
        <p:nvSpPr>
          <p:cNvPr id="43608260" name="Text">
    </p:cNvPr>
          <p:cNvSpPr>
            <a:spLocks noGrp="1"/>
          </p:cNvSpPr>
          <p:nvPr/>
        </p:nvSpPr>
        <p:spPr>
          <a:xfrm rot="0">
            <a:off x="4368800" y="2222500"/>
            <a:ext cx="1270000" cy="2540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200" b="1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200" b="1">
</a:rPr>
              <a:t>Buyer</a:t>
            </a:r>
          </a:p>
        </p:txBody>
      </p:sp>
      <p:sp>
        <p:nvSpPr>
          <p:cNvPr id="632102193" name="Rectangle"/>
          <p:cNvSpPr>
            <a:spLocks noGrp="1"/>
          </p:cNvSpPr>
          <p:nvPr/>
        </p:nvSpPr>
        <p:spPr>
          <a:xfrm>
            <a:off x="4368800" y="2463800"/>
            <a:ext cx="2933700" cy="12700"/>
          </a:xfrm>
          <a:prstGeom prst="rect">
            <a:avLst/>
          </a:prstGeom>
          <a:solidFill>
            <a:srgbClr val="FFFFFF"/>
          </a:solidFill>
          <a:ln w="3175">
            <a:solidFill>
              <a:srgbClr val="000000"/>
            </a:solidFill>
            <a:prstDash val="solid"/>
          </a:ln>
        </p:spPr>
        <p:txBody>
          <a:bodyPr rtlCol="0" anchor="ctr"/>
          <a:lstStyle/>
          <a:p>
            <a:pPr algn="ctr"/>
          </a:p>
        </p:txBody>
      </p:sp>
      <p:sp>
        <p:nvSpPr>
          <p:cNvPr id="139956042" name="Rectangle"/>
          <p:cNvSpPr>
            <a:spLocks noGrp="1"/>
          </p:cNvSpPr>
          <p:nvPr/>
        </p:nvSpPr>
        <p:spPr>
          <a:xfrm>
            <a:off x="254000" y="2463800"/>
            <a:ext cx="2908300" cy="12700"/>
          </a:xfrm>
          <a:prstGeom prst="rect">
            <a:avLst/>
          </a:prstGeom>
          <a:solidFill>
            <a:srgbClr val="FFFFFF"/>
          </a:solidFill>
          <a:ln w="3175">
            <a:solidFill>
              <a:srgbClr val="000000"/>
            </a:solidFill>
            <a:prstDash val="solid"/>
          </a:ln>
        </p:spPr>
        <p:txBody>
          <a:bodyPr rtlCol="0" anchor="ctr"/>
          <a:lstStyle/>
          <a:p>
            <a:pPr algn="ctr"/>
          </a:p>
        </p:txBody>
      </p:sp>
      <p:sp>
        <p:nvSpPr>
          <p:cNvPr id="746604429" name="Text">
    </p:cNvPr>
          <p:cNvSpPr>
            <a:spLocks noGrp="1"/>
          </p:cNvSpPr>
          <p:nvPr/>
        </p:nvSpPr>
        <p:spPr>
          <a:xfrm rot="0">
            <a:off x="254000" y="2476500"/>
            <a:ext cx="2895600" cy="317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l">
              <a:lnSpc>
                <a:spcPct val="100%"/>
              </a:lnSpc>
              <a:defRPr sz="1000" b="1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 b="1">
</a:rPr>
              <a:t>Pretius s.k. sp. z o.o.</a:t>
            </a:r>
          </a:p>
        </p:txBody>
      </p:sp>
      <p:sp>
        <p:nvSpPr>
          <p:cNvPr id="433688782" name="Text">
    </p:cNvPr>
          <p:cNvSpPr>
            <a:spLocks noGrp="1"/>
          </p:cNvSpPr>
          <p:nvPr/>
        </p:nvSpPr>
        <p:spPr>
          <a:xfrm rot="0">
            <a:off x="254000" y="2794000"/>
            <a:ext cx="28956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Okopowa 56/1</a:t>
            </a:r>
          </a:p>
        </p:txBody>
      </p:sp>
      <p:sp>
        <p:nvSpPr>
          <p:cNvPr id="447861156" name="Text">
    </p:cNvPr>
          <p:cNvSpPr>
            <a:spLocks noGrp="1"/>
          </p:cNvSpPr>
          <p:nvPr/>
        </p:nvSpPr>
        <p:spPr>
          <a:xfrm rot="0">
            <a:off x="254000" y="2984500"/>
            <a:ext cx="28956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01-042 Warsaw</a:t>
            </a:r>
          </a:p>
        </p:txBody>
      </p:sp>
      <p:sp>
        <p:nvSpPr>
          <p:cNvPr id="272266157" name="Text">
    </p:cNvPr>
          <p:cNvSpPr>
            <a:spLocks noGrp="1"/>
          </p:cNvSpPr>
          <p:nvPr/>
        </p:nvSpPr>
        <p:spPr>
          <a:xfrm rot="0">
            <a:off x="254000" y="3175000"/>
            <a:ext cx="28956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TAX ID: 5272657685</a:t>
            </a:r>
          </a:p>
        </p:txBody>
      </p:sp>
      <p:sp>
        <p:nvSpPr>
          <p:cNvPr id="1837132589" name="Text">
    </p:cNvPr>
          <p:cNvSpPr>
            <a:spLocks noGrp="1"/>
          </p:cNvSpPr>
          <p:nvPr/>
        </p:nvSpPr>
        <p:spPr>
          <a:xfrm rot="0">
            <a:off x="4368800" y="2476500"/>
            <a:ext cx="2933700" cy="317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l">
              <a:lnSpc>
                <a:spcPct val="100%"/>
              </a:lnSpc>
              <a:defRPr sz="1000" b="1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 b="1">
</a:rPr>
              <a:t>Old Stuff Sp. z o.o.</a:t>
            </a:r>
          </a:p>
        </p:txBody>
      </p:sp>
      <p:sp>
        <p:nvSpPr>
          <p:cNvPr id="167546757" name="Text">
    </p:cNvPr>
          <p:cNvSpPr>
            <a:spLocks noGrp="1"/>
          </p:cNvSpPr>
          <p:nvPr/>
        </p:nvSpPr>
        <p:spPr>
          <a:xfrm rot="0">
            <a:off x="4368800" y="2794000"/>
            <a:ext cx="29337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Monkey Street 69</a:t>
            </a:r>
          </a:p>
        </p:txBody>
      </p:sp>
      <p:sp>
        <p:nvSpPr>
          <p:cNvPr id="607283682" name="Text">
    </p:cNvPr>
          <p:cNvSpPr>
            <a:spLocks noGrp="1"/>
          </p:cNvSpPr>
          <p:nvPr/>
        </p:nvSpPr>
        <p:spPr>
          <a:xfrm rot="0">
            <a:off x="4368800" y="2984500"/>
            <a:ext cx="29337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01-042 Warsaw</a:t>
            </a:r>
          </a:p>
        </p:txBody>
      </p:sp>
      <p:sp>
        <p:nvSpPr>
          <p:cNvPr id="1774552830" name="Text">
    </p:cNvPr>
          <p:cNvSpPr>
            <a:spLocks noGrp="1"/>
          </p:cNvSpPr>
          <p:nvPr/>
        </p:nvSpPr>
        <p:spPr>
          <a:xfrm rot="0">
            <a:off x="4368800" y="3175000"/>
            <a:ext cx="29337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TAX ID: PL1232651213</a:t>
            </a:r>
          </a:p>
        </p:txBody>
      </p:sp>
      <p:sp>
        <p:nvSpPr>
          <p:cNvPr id="656524274" name="Text">
    </p:cNvPr>
          <p:cNvSpPr>
            <a:spLocks noGrp="1"/>
          </p:cNvSpPr>
          <p:nvPr/>
        </p:nvSpPr>
        <p:spPr>
          <a:xfrm rot="0">
            <a:off x="5969000" y="3479800"/>
            <a:ext cx="7620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Page 1</a:t>
            </a:r>
          </a:p>
        </p:txBody>
      </p:sp>
      <p:sp>
        <p:nvSpPr>
          <p:cNvPr id="1549597417" name="Text">
    </p:cNvPr>
          <p:cNvSpPr>
            <a:spLocks noGrp="1"/>
          </p:cNvSpPr>
          <p:nvPr/>
        </p:nvSpPr>
        <p:spPr>
          <a:xfrm rot="0">
            <a:off x="6731000" y="3479800"/>
            <a:ext cx="5715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 of 1</a:t>
            </a:r>
          </a:p>
        </p:txBody>
      </p:sp>
      <p:sp>
        <p:nvSpPr>
          <p:cNvPr id="432494832" name="Text">
    </p:cNvPr>
          <p:cNvSpPr>
            <a:spLocks noGrp="1"/>
          </p:cNvSpPr>
          <p:nvPr/>
        </p:nvSpPr>
        <p:spPr>
          <a:xfrm rot="0">
            <a:off x="254000" y="3670300"/>
            <a:ext cx="2540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25400" tIns="0" rIns="0" bIns="0" rtlCol="0" anchor="ctr"/>
          <a:lstStyle/>
          <a:p>
            <a:pPr algn="l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Lp.</a:t>
            </a:r>
          </a:p>
        </p:txBody>
      </p:sp>
      <p:sp>
        <p:nvSpPr>
          <p:cNvPr id="1855979976" name="Text">
    </p:cNvPr>
          <p:cNvSpPr>
            <a:spLocks noGrp="1"/>
          </p:cNvSpPr>
          <p:nvPr/>
        </p:nvSpPr>
        <p:spPr>
          <a:xfrm rot="0">
            <a:off x="508000" y="3670300"/>
            <a:ext cx="31115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63500" tIns="0" rIns="0" bIns="0" rtlCol="0" anchor="ctr"/>
          <a:lstStyle/>
          <a:p>
            <a:pPr algn="l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Name of product or service</a:t>
            </a:r>
          </a:p>
        </p:txBody>
      </p:sp>
      <p:sp>
        <p:nvSpPr>
          <p:cNvPr id="1255483957" name="Text">
    </p:cNvPr>
          <p:cNvSpPr>
            <a:spLocks noGrp="1"/>
          </p:cNvSpPr>
          <p:nvPr/>
        </p:nvSpPr>
        <p:spPr>
          <a:xfrm rot="0">
            <a:off x="3619500" y="3670300"/>
            <a:ext cx="3810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Quantity</a:t>
            </a:r>
          </a:p>
        </p:txBody>
      </p:sp>
      <p:sp>
        <p:nvSpPr>
          <p:cNvPr id="1892033524" name="Text">
    </p:cNvPr>
          <p:cNvSpPr>
            <a:spLocks noGrp="1"/>
          </p:cNvSpPr>
          <p:nvPr/>
        </p:nvSpPr>
        <p:spPr>
          <a:xfrm rot="0">
            <a:off x="4000500" y="3670300"/>
            <a:ext cx="3810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Unit</a:t>
            </a:r>
          </a:p>
        </p:txBody>
      </p:sp>
      <p:sp>
        <p:nvSpPr>
          <p:cNvPr id="1617076739" name="Text">
    </p:cNvPr>
          <p:cNvSpPr>
            <a:spLocks noGrp="1"/>
          </p:cNvSpPr>
          <p:nvPr/>
        </p:nvSpPr>
        <p:spPr>
          <a:xfrm rot="0">
            <a:off x="4381500" y="3670300"/>
            <a:ext cx="6985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Net price</a:t>
            </a:r>
          </a:p>
        </p:txBody>
      </p:sp>
      <p:sp>
        <p:nvSpPr>
          <p:cNvPr id="1803199588" name="Text">
    </p:cNvPr>
          <p:cNvSpPr>
            <a:spLocks noGrp="1"/>
          </p:cNvSpPr>
          <p:nvPr/>
        </p:nvSpPr>
        <p:spPr>
          <a:xfrm rot="0">
            <a:off x="5080000" y="3670300"/>
            <a:ext cx="6985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Net value</a:t>
            </a:r>
          </a:p>
        </p:txBody>
      </p:sp>
      <p:sp>
        <p:nvSpPr>
          <p:cNvPr id="1086249052" name="Text">
    </p:cNvPr>
          <p:cNvSpPr>
            <a:spLocks noGrp="1"/>
          </p:cNvSpPr>
          <p:nvPr/>
        </p:nvSpPr>
        <p:spPr>
          <a:xfrm rot="0">
            <a:off x="5778500" y="3670300"/>
            <a:ext cx="3175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VAT%</a:t>
            </a:r>
          </a:p>
        </p:txBody>
      </p:sp>
      <p:sp>
        <p:nvSpPr>
          <p:cNvPr id="829333817" name="Text">
    </p:cNvPr>
          <p:cNvSpPr>
            <a:spLocks noGrp="1"/>
          </p:cNvSpPr>
          <p:nvPr/>
        </p:nvSpPr>
        <p:spPr>
          <a:xfrm rot="0">
            <a:off x="6096000" y="3670300"/>
            <a:ext cx="5080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VAT value</a:t>
            </a:r>
          </a:p>
        </p:txBody>
      </p:sp>
      <p:sp>
        <p:nvSpPr>
          <p:cNvPr id="1444593289" name="Text">
    </p:cNvPr>
          <p:cNvSpPr>
            <a:spLocks noGrp="1"/>
          </p:cNvSpPr>
          <p:nvPr/>
        </p:nvSpPr>
        <p:spPr>
          <a:xfrm rot="0">
            <a:off x="6604000" y="3670300"/>
            <a:ext cx="6985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Gross value</a:t>
            </a:r>
          </a:p>
        </p:txBody>
      </p:sp>
      <p:sp>
        <p:nvSpPr>
          <p:cNvPr id="1976778888" name="Frame"/>
          <p:cNvSpPr>
            <a:spLocks noGrp="1"/>
          </p:cNvSpPr>
          <p:nvPr/>
        </p:nvSpPr>
        <p:spPr>
          <a:xfrm>
            <a:off x="254000" y="3860800"/>
            <a:ext cx="7048500" cy="1143000"/>
          </a:xfrm>
          <a:prstGeom prst="rect">
            <a:avLst/>
          </a:prstGeom>
        </p:spPr>
        <p:txBody>
          <a:bodyPr rtlCol="0" anchor="ctr"/>
          <a:lstStyle/>
          <a:p>
            <a:pPr algn="ctr"/>
          </a:p>
        </p:txBody>
      </p:sp>
      <p:sp>
        <p:nvSpPr>
          <p:cNvPr id="3267879" name="Text">
    </p:cNvPr>
          <p:cNvSpPr>
            <a:spLocks noGrp="1"/>
          </p:cNvSpPr>
          <p:nvPr/>
        </p:nvSpPr>
        <p:spPr>
          <a:xfrm rot="0">
            <a:off x="254000" y="3860800"/>
            <a:ext cx="254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1</a:t>
            </a:r>
          </a:p>
        </p:txBody>
      </p:sp>
      <p:sp>
        <p:nvSpPr>
          <p:cNvPr id="1236151178" name="Text">
    </p:cNvPr>
          <p:cNvSpPr>
            <a:spLocks noGrp="1"/>
          </p:cNvSpPr>
          <p:nvPr/>
        </p:nvSpPr>
        <p:spPr>
          <a:xfrm rot="0">
            <a:off x="508000" y="3860800"/>
            <a:ext cx="3111500" cy="381000"/>
          </a:xfrm>
          <a:prstGeom prst="rect">
            <a:avLst/>
          </a:prstGeom>
        </p:spPr>
        <p:txBody>
          <a:bodyPr wrap="square" lIns="63500" tIns="0" rIns="0" bIns="0" rtlCol="0" anchor="ctr"/>
          <a:lstStyle/>
          <a:p>
            <a:pPr algn="l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Bananas</a:t>
            </a:r>
          </a:p>
        </p:txBody>
      </p:sp>
      <p:sp>
        <p:nvSpPr>
          <p:cNvPr id="1236047568" name="Text">
    </p:cNvPr>
          <p:cNvSpPr>
            <a:spLocks noGrp="1"/>
          </p:cNvSpPr>
          <p:nvPr/>
        </p:nvSpPr>
        <p:spPr>
          <a:xfrm rot="0">
            <a:off x="3619500" y="3860800"/>
            <a:ext cx="381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21</a:t>
            </a:r>
          </a:p>
        </p:txBody>
      </p:sp>
      <p:sp>
        <p:nvSpPr>
          <p:cNvPr id="1642157945" name="Text">
    </p:cNvPr>
          <p:cNvSpPr>
            <a:spLocks noGrp="1"/>
          </p:cNvSpPr>
          <p:nvPr/>
        </p:nvSpPr>
        <p:spPr>
          <a:xfrm rot="0">
            <a:off x="4000500" y="3860800"/>
            <a:ext cx="381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qua.</a:t>
            </a:r>
          </a:p>
        </p:txBody>
      </p:sp>
      <p:sp>
        <p:nvSpPr>
          <p:cNvPr id="288750371" name="Text">
    </p:cNvPr>
          <p:cNvSpPr>
            <a:spLocks noGrp="1"/>
          </p:cNvSpPr>
          <p:nvPr/>
        </p:nvSpPr>
        <p:spPr>
          <a:xfrm rot="0">
            <a:off x="4381500" y="3860800"/>
            <a:ext cx="698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0.99</a:t>
            </a:r>
          </a:p>
        </p:txBody>
      </p:sp>
      <p:sp>
        <p:nvSpPr>
          <p:cNvPr id="1861926824" name="Text">
    </p:cNvPr>
          <p:cNvSpPr>
            <a:spLocks noGrp="1"/>
          </p:cNvSpPr>
          <p:nvPr/>
        </p:nvSpPr>
        <p:spPr>
          <a:xfrm rot="0">
            <a:off x="5080000" y="3860800"/>
            <a:ext cx="698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20.79</a:t>
            </a:r>
          </a:p>
        </p:txBody>
      </p:sp>
      <p:sp>
        <p:nvSpPr>
          <p:cNvPr id="272426884" name="Text">
    </p:cNvPr>
          <p:cNvSpPr>
            <a:spLocks noGrp="1"/>
          </p:cNvSpPr>
          <p:nvPr/>
        </p:nvSpPr>
        <p:spPr>
          <a:xfrm rot="0">
            <a:off x="5778500" y="3860800"/>
            <a:ext cx="317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0.08</a:t>
            </a:r>
          </a:p>
        </p:txBody>
      </p:sp>
      <p:sp>
        <p:nvSpPr>
          <p:cNvPr id="243503984" name="Text">
    </p:cNvPr>
          <p:cNvSpPr>
            <a:spLocks noGrp="1"/>
          </p:cNvSpPr>
          <p:nvPr/>
        </p:nvSpPr>
        <p:spPr>
          <a:xfrm rot="0">
            <a:off x="6096000" y="3860800"/>
            <a:ext cx="508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1.66</a:t>
            </a:r>
          </a:p>
        </p:txBody>
      </p:sp>
      <p:sp>
        <p:nvSpPr>
          <p:cNvPr id="1615111553" name="Text">
    </p:cNvPr>
          <p:cNvSpPr>
            <a:spLocks noGrp="1"/>
          </p:cNvSpPr>
          <p:nvPr/>
        </p:nvSpPr>
        <p:spPr>
          <a:xfrm rot="0">
            <a:off x="6604000" y="3860800"/>
            <a:ext cx="698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22.45</a:t>
            </a:r>
          </a:p>
        </p:txBody>
      </p:sp>
      <p:sp>
        <p:nvSpPr>
          <p:cNvPr id="986573191" name="Text">
    </p:cNvPr>
          <p:cNvSpPr>
            <a:spLocks noGrp="1"/>
          </p:cNvSpPr>
          <p:nvPr/>
        </p:nvSpPr>
        <p:spPr>
          <a:xfrm rot="0">
            <a:off x="254000" y="4241800"/>
            <a:ext cx="254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</a:t>
            </a:r>
          </a:p>
        </p:txBody>
      </p:sp>
      <p:sp>
        <p:nvSpPr>
          <p:cNvPr id="614382650" name="Text">
    </p:cNvPr>
          <p:cNvSpPr>
            <a:spLocks noGrp="1"/>
          </p:cNvSpPr>
          <p:nvPr/>
        </p:nvSpPr>
        <p:spPr>
          <a:xfrm rot="0">
            <a:off x="508000" y="4241800"/>
            <a:ext cx="3111500" cy="381000"/>
          </a:xfrm>
          <a:prstGeom prst="rect">
            <a:avLst/>
          </a:prstGeom>
        </p:spPr>
        <p:txBody>
          <a:bodyPr wrap="square" lIns="63500" tIns="0" rIns="0" bIns="0" rtlCol="0" anchor="ctr"/>
          <a:lstStyle/>
          <a:p>
            <a:pPr algn="l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Apples</a:t>
            </a:r>
          </a:p>
        </p:txBody>
      </p:sp>
      <p:sp>
        <p:nvSpPr>
          <p:cNvPr id="827823774" name="Text">
    </p:cNvPr>
          <p:cNvSpPr>
            <a:spLocks noGrp="1"/>
          </p:cNvSpPr>
          <p:nvPr/>
        </p:nvSpPr>
        <p:spPr>
          <a:xfrm rot="0">
            <a:off x="3619500" y="4241800"/>
            <a:ext cx="381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7</a:t>
            </a:r>
          </a:p>
        </p:txBody>
      </p:sp>
      <p:sp>
        <p:nvSpPr>
          <p:cNvPr id="1835104352" name="Text">
    </p:cNvPr>
          <p:cNvSpPr>
            <a:spLocks noGrp="1"/>
          </p:cNvSpPr>
          <p:nvPr/>
        </p:nvSpPr>
        <p:spPr>
          <a:xfrm rot="0">
            <a:off x="4000500" y="4241800"/>
            <a:ext cx="381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qua.</a:t>
            </a:r>
          </a:p>
        </p:txBody>
      </p:sp>
      <p:sp>
        <p:nvSpPr>
          <p:cNvPr id="438705850" name="Text">
    </p:cNvPr>
          <p:cNvSpPr>
            <a:spLocks noGrp="1"/>
          </p:cNvSpPr>
          <p:nvPr/>
        </p:nvSpPr>
        <p:spPr>
          <a:xfrm rot="0">
            <a:off x="4381500" y="4241800"/>
            <a:ext cx="698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0.6</a:t>
            </a:r>
          </a:p>
        </p:txBody>
      </p:sp>
      <p:sp>
        <p:nvSpPr>
          <p:cNvPr id="1017860799" name="Text">
    </p:cNvPr>
          <p:cNvSpPr>
            <a:spLocks noGrp="1"/>
          </p:cNvSpPr>
          <p:nvPr/>
        </p:nvSpPr>
        <p:spPr>
          <a:xfrm rot="0">
            <a:off x="5080000" y="4241800"/>
            <a:ext cx="698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4.2</a:t>
            </a:r>
          </a:p>
        </p:txBody>
      </p:sp>
      <p:sp>
        <p:nvSpPr>
          <p:cNvPr id="331716791" name="Text">
    </p:cNvPr>
          <p:cNvSpPr>
            <a:spLocks noGrp="1"/>
          </p:cNvSpPr>
          <p:nvPr/>
        </p:nvSpPr>
        <p:spPr>
          <a:xfrm rot="0">
            <a:off x="5778500" y="4241800"/>
            <a:ext cx="317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0.08</a:t>
            </a:r>
          </a:p>
        </p:txBody>
      </p:sp>
      <p:sp>
        <p:nvSpPr>
          <p:cNvPr id="296558725" name="Text">
    </p:cNvPr>
          <p:cNvSpPr>
            <a:spLocks noGrp="1"/>
          </p:cNvSpPr>
          <p:nvPr/>
        </p:nvSpPr>
        <p:spPr>
          <a:xfrm rot="0">
            <a:off x="6096000" y="4241800"/>
            <a:ext cx="508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0.34</a:t>
            </a:r>
          </a:p>
        </p:txBody>
      </p:sp>
      <p:sp>
        <p:nvSpPr>
          <p:cNvPr id="2100430035" name="Text">
    </p:cNvPr>
          <p:cNvSpPr>
            <a:spLocks noGrp="1"/>
          </p:cNvSpPr>
          <p:nvPr/>
        </p:nvSpPr>
        <p:spPr>
          <a:xfrm rot="0">
            <a:off x="6604000" y="4241800"/>
            <a:ext cx="698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4.55</a:t>
            </a:r>
          </a:p>
        </p:txBody>
      </p:sp>
      <p:sp>
        <p:nvSpPr>
          <p:cNvPr id="1591408859" name="Text">
    </p:cNvPr>
          <p:cNvSpPr>
            <a:spLocks noGrp="1"/>
          </p:cNvSpPr>
          <p:nvPr/>
        </p:nvSpPr>
        <p:spPr>
          <a:xfrm rot="0">
            <a:off x="254000" y="4622800"/>
            <a:ext cx="254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3</a:t>
            </a:r>
          </a:p>
        </p:txBody>
      </p:sp>
      <p:sp>
        <p:nvSpPr>
          <p:cNvPr id="2047353475" name="Text">
    </p:cNvPr>
          <p:cNvSpPr>
            <a:spLocks noGrp="1"/>
          </p:cNvSpPr>
          <p:nvPr/>
        </p:nvSpPr>
        <p:spPr>
          <a:xfrm rot="0">
            <a:off x="508000" y="4622800"/>
            <a:ext cx="3111500" cy="381000"/>
          </a:xfrm>
          <a:prstGeom prst="rect">
            <a:avLst/>
          </a:prstGeom>
        </p:spPr>
        <p:txBody>
          <a:bodyPr wrap="square" lIns="63500" tIns="0" rIns="0" bIns="0" rtlCol="0" anchor="ctr"/>
          <a:lstStyle/>
          <a:p>
            <a:pPr algn="l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Cranberries</a:t>
            </a:r>
          </a:p>
        </p:txBody>
      </p:sp>
      <p:sp>
        <p:nvSpPr>
          <p:cNvPr id="739378444" name="Text">
    </p:cNvPr>
          <p:cNvSpPr>
            <a:spLocks noGrp="1"/>
          </p:cNvSpPr>
          <p:nvPr/>
        </p:nvSpPr>
        <p:spPr>
          <a:xfrm rot="0">
            <a:off x="3619500" y="4622800"/>
            <a:ext cx="381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</a:t>
            </a:r>
          </a:p>
        </p:txBody>
      </p:sp>
      <p:sp>
        <p:nvSpPr>
          <p:cNvPr id="1393126766" name="Text">
    </p:cNvPr>
          <p:cNvSpPr>
            <a:spLocks noGrp="1"/>
          </p:cNvSpPr>
          <p:nvPr/>
        </p:nvSpPr>
        <p:spPr>
          <a:xfrm rot="0">
            <a:off x="4000500" y="4622800"/>
            <a:ext cx="381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kg.</a:t>
            </a:r>
          </a:p>
        </p:txBody>
      </p:sp>
      <p:sp>
        <p:nvSpPr>
          <p:cNvPr id="267352921" name="Text">
    </p:cNvPr>
          <p:cNvSpPr>
            <a:spLocks noGrp="1"/>
          </p:cNvSpPr>
          <p:nvPr/>
        </p:nvSpPr>
        <p:spPr>
          <a:xfrm rot="0">
            <a:off x="4381500" y="4622800"/>
            <a:ext cx="698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1.49</a:t>
            </a:r>
          </a:p>
        </p:txBody>
      </p:sp>
      <p:sp>
        <p:nvSpPr>
          <p:cNvPr id="864753723" name="Text">
    </p:cNvPr>
          <p:cNvSpPr>
            <a:spLocks noGrp="1"/>
          </p:cNvSpPr>
          <p:nvPr/>
        </p:nvSpPr>
        <p:spPr>
          <a:xfrm rot="0">
            <a:off x="5080000" y="4622800"/>
            <a:ext cx="698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2.98</a:t>
            </a:r>
          </a:p>
        </p:txBody>
      </p:sp>
      <p:sp>
        <p:nvSpPr>
          <p:cNvPr id="1893983212" name="Text">
    </p:cNvPr>
          <p:cNvSpPr>
            <a:spLocks noGrp="1"/>
          </p:cNvSpPr>
          <p:nvPr/>
        </p:nvSpPr>
        <p:spPr>
          <a:xfrm rot="0">
            <a:off x="5778500" y="4622800"/>
            <a:ext cx="317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0.23</a:t>
            </a:r>
          </a:p>
        </p:txBody>
      </p:sp>
      <p:sp>
        <p:nvSpPr>
          <p:cNvPr id="25744603" name="Text">
    </p:cNvPr>
          <p:cNvSpPr>
            <a:spLocks noGrp="1"/>
          </p:cNvSpPr>
          <p:nvPr/>
        </p:nvSpPr>
        <p:spPr>
          <a:xfrm rot="0">
            <a:off x="6096000" y="4622800"/>
            <a:ext cx="5080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0.69</a:t>
            </a:r>
          </a:p>
        </p:txBody>
      </p:sp>
      <p:sp>
        <p:nvSpPr>
          <p:cNvPr id="1045329574" name="Text">
    </p:cNvPr>
          <p:cNvSpPr>
            <a:spLocks noGrp="1"/>
          </p:cNvSpPr>
          <p:nvPr/>
        </p:nvSpPr>
        <p:spPr>
          <a:xfrm rot="0">
            <a:off x="6604000" y="4622800"/>
            <a:ext cx="698500" cy="3810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3.66</a:t>
            </a:r>
          </a:p>
        </p:txBody>
      </p:sp>
      <p:sp>
        <p:nvSpPr>
          <p:cNvPr id="290434111" name="Frame"/>
          <p:cNvSpPr>
            <a:spLocks noGrp="1"/>
          </p:cNvSpPr>
          <p:nvPr/>
        </p:nvSpPr>
        <p:spPr>
          <a:xfrm>
            <a:off x="5080000" y="5003800"/>
            <a:ext cx="2222500" cy="381000"/>
          </a:xfrm>
          <a:prstGeom prst="rect">
            <a:avLst/>
          </a:prstGeom>
        </p:spPr>
        <p:txBody>
          <a:bodyPr rtlCol="0" anchor="ctr"/>
          <a:lstStyle/>
          <a:p>
            <a:pPr algn="ctr"/>
          </a:p>
        </p:txBody>
      </p:sp>
      <p:sp>
        <p:nvSpPr>
          <p:cNvPr id="95773946" name="Text">
    </p:cNvPr>
          <p:cNvSpPr>
            <a:spLocks noGrp="1"/>
          </p:cNvSpPr>
          <p:nvPr/>
        </p:nvSpPr>
        <p:spPr>
          <a:xfrm rot="0">
            <a:off x="5080000" y="5003800"/>
            <a:ext cx="6985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24.99</a:t>
            </a:r>
          </a:p>
        </p:txBody>
      </p:sp>
      <p:sp>
        <p:nvSpPr>
          <p:cNvPr id="1207458819" name="Text">
    </p:cNvPr>
          <p:cNvSpPr>
            <a:spLocks noGrp="1"/>
          </p:cNvSpPr>
          <p:nvPr/>
        </p:nvSpPr>
        <p:spPr>
          <a:xfrm rot="0">
            <a:off x="5778500" y="5003800"/>
            <a:ext cx="3175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8%</a:t>
            </a:r>
          </a:p>
        </p:txBody>
      </p:sp>
      <p:sp>
        <p:nvSpPr>
          <p:cNvPr id="39906783" name="Text">
    </p:cNvPr>
          <p:cNvSpPr>
            <a:spLocks noGrp="1"/>
          </p:cNvSpPr>
          <p:nvPr/>
        </p:nvSpPr>
        <p:spPr>
          <a:xfrm rot="0">
            <a:off x="6096000" y="5003800"/>
            <a:ext cx="5080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</a:t>
            </a:r>
          </a:p>
        </p:txBody>
      </p:sp>
      <p:sp>
        <p:nvSpPr>
          <p:cNvPr id="698404017" name="Text">
    </p:cNvPr>
          <p:cNvSpPr>
            <a:spLocks noGrp="1"/>
          </p:cNvSpPr>
          <p:nvPr/>
        </p:nvSpPr>
        <p:spPr>
          <a:xfrm rot="0">
            <a:off x="6604000" y="5003800"/>
            <a:ext cx="6985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27</a:t>
            </a:r>
          </a:p>
        </p:txBody>
      </p:sp>
      <p:sp>
        <p:nvSpPr>
          <p:cNvPr id="2078182864" name="Text">
    </p:cNvPr>
          <p:cNvSpPr>
            <a:spLocks noGrp="1"/>
          </p:cNvSpPr>
          <p:nvPr/>
        </p:nvSpPr>
        <p:spPr>
          <a:xfrm rot="0">
            <a:off x="5080000" y="5194300"/>
            <a:ext cx="6985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2.98</a:t>
            </a:r>
          </a:p>
        </p:txBody>
      </p:sp>
      <p:sp>
        <p:nvSpPr>
          <p:cNvPr id="1345360440" name="Text">
    </p:cNvPr>
          <p:cNvSpPr>
            <a:spLocks noGrp="1"/>
          </p:cNvSpPr>
          <p:nvPr/>
        </p:nvSpPr>
        <p:spPr>
          <a:xfrm rot="0">
            <a:off x="5778500" y="5194300"/>
            <a:ext cx="3175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23%</a:t>
            </a:r>
          </a:p>
        </p:txBody>
      </p:sp>
      <p:sp>
        <p:nvSpPr>
          <p:cNvPr id="617595817" name="Text">
    </p:cNvPr>
          <p:cNvSpPr>
            <a:spLocks noGrp="1"/>
          </p:cNvSpPr>
          <p:nvPr/>
        </p:nvSpPr>
        <p:spPr>
          <a:xfrm rot="0">
            <a:off x="6096000" y="5194300"/>
            <a:ext cx="5080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0.69</a:t>
            </a:r>
          </a:p>
        </p:txBody>
      </p:sp>
      <p:sp>
        <p:nvSpPr>
          <p:cNvPr id="1144430368" name="Text">
    </p:cNvPr>
          <p:cNvSpPr>
            <a:spLocks noGrp="1"/>
          </p:cNvSpPr>
          <p:nvPr/>
        </p:nvSpPr>
        <p:spPr>
          <a:xfrm rot="0">
            <a:off x="6604000" y="5194300"/>
            <a:ext cx="6985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3.66</a:t>
            </a:r>
          </a:p>
        </p:txBody>
      </p:sp>
      <p:sp>
        <p:nvSpPr>
          <p:cNvPr id="1577652444" name="Frame"/>
          <p:cNvSpPr>
            <a:spLocks noGrp="1"/>
          </p:cNvSpPr>
          <p:nvPr/>
        </p:nvSpPr>
        <p:spPr>
          <a:xfrm>
            <a:off x="5080000" y="5384800"/>
            <a:ext cx="2222500" cy="190500"/>
          </a:xfrm>
          <a:prstGeom prst="rect">
            <a:avLst/>
          </a:prstGeom>
        </p:spPr>
        <p:txBody>
          <a:bodyPr rtlCol="0" anchor="ctr"/>
          <a:lstStyle/>
          <a:p>
            <a:pPr algn="ctr"/>
          </a:p>
        </p:txBody>
      </p:sp>
      <p:sp>
        <p:nvSpPr>
          <p:cNvPr id="624036799" name="Text">
    </p:cNvPr>
          <p:cNvSpPr>
            <a:spLocks noGrp="1"/>
          </p:cNvSpPr>
          <p:nvPr/>
        </p:nvSpPr>
        <p:spPr>
          <a:xfrm rot="0">
            <a:off x="5080000" y="5384800"/>
            <a:ext cx="6985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27.97</a:t>
            </a:r>
          </a:p>
        </p:txBody>
      </p:sp>
      <p:sp>
        <p:nvSpPr>
          <p:cNvPr id="2023832492" name="Text">
    </p:cNvPr>
          <p:cNvSpPr>
            <a:spLocks noGrp="1"/>
          </p:cNvSpPr>
          <p:nvPr/>
        </p:nvSpPr>
        <p:spPr>
          <a:xfrm rot="0">
            <a:off x="6096000" y="5384800"/>
            <a:ext cx="5080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2.69</a:t>
            </a:r>
          </a:p>
        </p:txBody>
      </p:sp>
      <p:sp>
        <p:nvSpPr>
          <p:cNvPr id="559208211" name="Text">
    </p:cNvPr>
          <p:cNvSpPr>
            <a:spLocks noGrp="1"/>
          </p:cNvSpPr>
          <p:nvPr/>
        </p:nvSpPr>
        <p:spPr>
          <a:xfrm rot="0">
            <a:off x="6604000" y="5384800"/>
            <a:ext cx="698500" cy="190500"/>
          </a:xfrm>
          <a:prstGeom prst="rect">
            <a:avLst/>
          </a:prstGeom>
          <a:solidFill>
            <a:srgbClr val="F2F2F2"/>
          </a:solidFill>
        </p:spPr>
        <p:txBody>
          <a:bodyPr wrap="square" lIns="0" tIns="0" rIns="0" bIns="0" rtlCol="0" anchor="ctr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30.66</a:t>
            </a:r>
          </a:p>
        </p:txBody>
      </p:sp>
      <p:sp>
        <p:nvSpPr>
          <p:cNvPr id="1223963005" name="Text">
    </p:cNvPr>
          <p:cNvSpPr>
            <a:spLocks noGrp="1"/>
          </p:cNvSpPr>
          <p:nvPr/>
        </p:nvSpPr>
        <p:spPr>
          <a:xfrm rot="0">
            <a:off x="5778500" y="5384800"/>
            <a:ext cx="3175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</a:p>
        </p:txBody>
      </p:sp>
      <p:sp>
        <p:nvSpPr>
          <p:cNvPr id="400370422" name="Text">
    </p:cNvPr>
          <p:cNvSpPr>
            <a:spLocks noGrp="1"/>
          </p:cNvSpPr>
          <p:nvPr/>
        </p:nvSpPr>
        <p:spPr>
          <a:xfrm rot="0">
            <a:off x="4762500" y="9105900"/>
            <a:ext cx="2540000" cy="2540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A person entitled to receipt of the invoice</a:t>
            </a:r>
          </a:p>
        </p:txBody>
      </p:sp>
      <p:sp>
        <p:nvSpPr>
          <p:cNvPr id="959416503" name="Text">
    </p:cNvPr>
          <p:cNvSpPr>
            <a:spLocks noGrp="1"/>
          </p:cNvSpPr>
          <p:nvPr/>
        </p:nvSpPr>
        <p:spPr>
          <a:xfrm rot="0">
            <a:off x="254000" y="9105900"/>
            <a:ext cx="2540000" cy="2540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ct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The person authorized to issue invoices</a:t>
            </a:r>
          </a:p>
        </p:txBody>
      </p:sp>
      <p:sp>
        <p:nvSpPr>
          <p:cNvPr id="1605944245" name="Frame"/>
          <p:cNvSpPr>
            <a:spLocks noGrp="1"/>
          </p:cNvSpPr>
          <p:nvPr/>
        </p:nvSpPr>
        <p:spPr>
          <a:xfrm>
            <a:off x="254000" y="7962900"/>
            <a:ext cx="7048500" cy="762000"/>
          </a:xfrm>
          <a:prstGeom prst="rect">
            <a:avLst/>
          </a:prstGeom>
        </p:spPr>
        <p:txBody>
          <a:bodyPr rtlCol="0" anchor="ctr"/>
          <a:lstStyle/>
          <a:p>
            <a:pPr algn="ctr"/>
          </a:p>
        </p:txBody>
      </p:sp>
      <p:sp>
        <p:nvSpPr>
          <p:cNvPr id="1530450219" name="Text">
    </p:cNvPr>
          <p:cNvSpPr>
            <a:spLocks noGrp="1"/>
          </p:cNvSpPr>
          <p:nvPr/>
        </p:nvSpPr>
        <p:spPr>
          <a:xfrm rot="0">
            <a:off x="254000" y="7962900"/>
            <a:ext cx="12700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r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To pay:</a:t>
            </a:r>
          </a:p>
        </p:txBody>
      </p:sp>
      <p:sp>
        <p:nvSpPr>
          <p:cNvPr id="1865190614" name="Text">
    </p:cNvPr>
          <p:cNvSpPr>
            <a:spLocks noGrp="1"/>
          </p:cNvSpPr>
          <p:nvPr/>
        </p:nvSpPr>
        <p:spPr>
          <a:xfrm rot="0">
            <a:off x="254000" y="8153400"/>
            <a:ext cx="12700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r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Method of payment:</a:t>
            </a:r>
          </a:p>
        </p:txBody>
      </p:sp>
      <p:sp>
        <p:nvSpPr>
          <p:cNvPr id="1439854239" name="Text">
    </p:cNvPr>
          <p:cNvSpPr>
            <a:spLocks noGrp="1"/>
          </p:cNvSpPr>
          <p:nvPr/>
        </p:nvSpPr>
        <p:spPr>
          <a:xfrm rot="0">
            <a:off x="254000" y="8343900"/>
            <a:ext cx="12700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r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Bank account:</a:t>
            </a:r>
          </a:p>
        </p:txBody>
      </p:sp>
      <p:sp>
        <p:nvSpPr>
          <p:cNvPr id="1784460477" name="Text">
    </p:cNvPr>
          <p:cNvSpPr>
            <a:spLocks noGrp="1"/>
          </p:cNvSpPr>
          <p:nvPr/>
        </p:nvSpPr>
        <p:spPr>
          <a:xfrm rot="0">
            <a:off x="1651000" y="7962900"/>
            <a:ext cx="56134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30.66</a:t>
            </a:r>
          </a:p>
        </p:txBody>
      </p:sp>
      <p:sp>
        <p:nvSpPr>
          <p:cNvPr id="1818106584" name="Text">
    </p:cNvPr>
          <p:cNvSpPr>
            <a:spLocks noGrp="1"/>
          </p:cNvSpPr>
          <p:nvPr/>
        </p:nvSpPr>
        <p:spPr>
          <a:xfrm rot="0">
            <a:off x="1651000" y="8153400"/>
            <a:ext cx="56134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CASH</a:t>
            </a:r>
          </a:p>
        </p:txBody>
      </p:sp>
      <p:sp>
        <p:nvSpPr>
          <p:cNvPr id="372544125" name="Text">
    </p:cNvPr>
          <p:cNvSpPr>
            <a:spLocks noGrp="1"/>
          </p:cNvSpPr>
          <p:nvPr/>
        </p:nvSpPr>
        <p:spPr>
          <a:xfrm rot="0">
            <a:off x="1651000" y="8343900"/>
            <a:ext cx="21590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PL03259020970857</a:t>
            </a:r>
          </a:p>
        </p:txBody>
      </p:sp>
      <p:sp>
        <p:nvSpPr>
          <p:cNvPr id="1434277870" name="Text">
    </p:cNvPr>
          <p:cNvSpPr>
            <a:spLocks noGrp="1"/>
          </p:cNvSpPr>
          <p:nvPr/>
        </p:nvSpPr>
        <p:spPr>
          <a:xfrm rot="0">
            <a:off x="3810000" y="8343900"/>
            <a:ext cx="34544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10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1000">
</a:rPr>
              <a:t>AnyName BANK</a:t>
            </a:r>
          </a:p>
        </p:txBody>
      </p:sp>
      <p:sp>
        <p:nvSpPr>
          <p:cNvPr id="404223515" name="Rectangle"/>
          <p:cNvSpPr>
            <a:spLocks noGrp="1"/>
          </p:cNvSpPr>
          <p:nvPr/>
        </p:nvSpPr>
        <p:spPr>
          <a:xfrm>
            <a:off x="266700" y="9842500"/>
            <a:ext cx="7023100" cy="12700"/>
          </a:xfrm>
          <a:prstGeom prst="rect">
            <a:avLst/>
          </a:prstGeom>
          <a:solidFill>
            <a:srgbClr val="0080FF"/>
          </a:solidFill>
          <a:ln w="6350">
            <a:solidFill>
              <a:srgbClr val="0080FF"/>
            </a:solidFill>
            <a:prstDash val="solid"/>
          </a:ln>
        </p:spPr>
        <p:txBody>
          <a:bodyPr rtlCol="0" anchor="ctr"/>
          <a:lstStyle/>
          <a:p>
            <a:pPr algn="ctr"/>
          </a:p>
        </p:txBody>
      </p:sp>
      <p:sp>
        <p:nvSpPr>
          <p:cNvPr id="1293841144" name="Text">
    </p:cNvPr>
          <p:cNvSpPr>
            <a:spLocks noGrp="1"/>
          </p:cNvSpPr>
          <p:nvPr/>
        </p:nvSpPr>
        <p:spPr>
          <a:xfrm rot="0">
            <a:off x="254000" y="10058400"/>
            <a:ext cx="70485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l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01-042 Warsaw, Okopowa 56/1</a:t>
            </a:r>
          </a:p>
        </p:txBody>
      </p:sp>
      <p:sp>
        <p:nvSpPr>
          <p:cNvPr id="168697686" name="Text">
    </p:cNvPr>
          <p:cNvSpPr>
            <a:spLocks noGrp="1"/>
          </p:cNvSpPr>
          <p:nvPr/>
        </p:nvSpPr>
        <p:spPr>
          <a:xfrm rot="0">
            <a:off x="254000" y="9867900"/>
            <a:ext cx="7048500" cy="190500"/>
          </a:xfrm>
          <a:prstGeom prst="rect">
            <a:avLst/>
          </a:prstGeom>
        </p:spPr>
        <p:txBody>
          <a:bodyPr wrap="square" lIns="0" tIns="0" rIns="0" bIns="0" rtlCol="0" anchor="t"/>
          <a:lstStyle/>
          <a:p>
            <a:pPr algn="l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Pretius s.k. sp. z o.o.</a:t>
            </a:r>
          </a:p>
        </p:txBody>
      </p:sp>
      <p:sp>
        <p:nvSpPr>
          <p:cNvPr id="623594562" name="Text">
    </p:cNvPr>
          <p:cNvSpPr>
            <a:spLocks noGrp="1"/>
          </p:cNvSpPr>
          <p:nvPr/>
        </p:nvSpPr>
        <p:spPr>
          <a:xfrm rot="0">
            <a:off x="4953000" y="10248900"/>
            <a:ext cx="2349500" cy="190500"/>
          </a:xfrm>
          <a:prstGeom prst="rect">
            <a:avLst/>
          </a:prstGeom>
        </p:spPr>
        <p:txBody>
          <a:bodyPr wrap="square" lIns="0" tIns="0" rIns="0" bIns="0" rtlCol="0" anchor="ctr"/>
          <a:lstStyle/>
          <a:p>
            <a:pPr algn="r">
              <a:lnSpc>
                <a:spcPct val="100%"/>
              </a:lnSpc>
              <a:defRPr sz="800">
                <a:solidFill>
                  <a:srgbClr val="000000"/>
                </a:solidFill>
                <a:latin typeface="SansSerif"/>
                <a:ea typeface="SansSerif"/>
                <a:cs typeface="SansSerif"/>
              </a:defRPr>
            </a:pPr>
            <a:r>
              <a:rPr sz="800">
</a:rPr>
              <a:t>Print time: Thu Oct 22 15:18:13 CEST 2015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BF0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